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7" r:id="rId4"/>
    <p:sldId id="269" r:id="rId5"/>
    <p:sldId id="270" r:id="rId6"/>
    <p:sldId id="271" r:id="rId7"/>
    <p:sldId id="272" r:id="rId8"/>
    <p:sldId id="257" r:id="rId9"/>
    <p:sldId id="277" r:id="rId10"/>
    <p:sldId id="274" r:id="rId11"/>
    <p:sldId id="275" r:id="rId12"/>
    <p:sldId id="281" r:id="rId13"/>
    <p:sldId id="261" r:id="rId14"/>
    <p:sldId id="276" r:id="rId15"/>
    <p:sldId id="279" r:id="rId16"/>
    <p:sldId id="282" r:id="rId17"/>
    <p:sldId id="283" r:id="rId18"/>
    <p:sldId id="290" r:id="rId19"/>
    <p:sldId id="284" r:id="rId20"/>
    <p:sldId id="285" r:id="rId21"/>
    <p:sldId id="286" r:id="rId22"/>
    <p:sldId id="287" r:id="rId23"/>
    <p:sldId id="288" r:id="rId24"/>
    <p:sldId id="289" r:id="rId25"/>
    <p:sldId id="258" r:id="rId26"/>
    <p:sldId id="291" r:id="rId27"/>
    <p:sldId id="259" r:id="rId28"/>
    <p:sldId id="300" r:id="rId29"/>
    <p:sldId id="320" r:id="rId30"/>
    <p:sldId id="301" r:id="rId31"/>
    <p:sldId id="321" r:id="rId32"/>
    <p:sldId id="327" r:id="rId33"/>
    <p:sldId id="292" r:id="rId34"/>
    <p:sldId id="328" r:id="rId35"/>
    <p:sldId id="322" r:id="rId36"/>
    <p:sldId id="329" r:id="rId37"/>
    <p:sldId id="330" r:id="rId38"/>
    <p:sldId id="295" r:id="rId39"/>
    <p:sldId id="331" r:id="rId40"/>
    <p:sldId id="323" r:id="rId41"/>
    <p:sldId id="332" r:id="rId42"/>
    <p:sldId id="266" r:id="rId43"/>
    <p:sldId id="324" r:id="rId44"/>
    <p:sldId id="333" r:id="rId45"/>
    <p:sldId id="334" r:id="rId46"/>
    <p:sldId id="307" r:id="rId47"/>
    <p:sldId id="294" r:id="rId48"/>
    <p:sldId id="326" r:id="rId49"/>
    <p:sldId id="308" r:id="rId50"/>
    <p:sldId id="309" r:id="rId51"/>
    <p:sldId id="310" r:id="rId52"/>
    <p:sldId id="311" r:id="rId53"/>
    <p:sldId id="293" r:id="rId54"/>
    <p:sldId id="335" r:id="rId55"/>
    <p:sldId id="312" r:id="rId56"/>
    <p:sldId id="313" r:id="rId57"/>
    <p:sldId id="314" r:id="rId58"/>
    <p:sldId id="315" r:id="rId59"/>
    <p:sldId id="296" r:id="rId60"/>
    <p:sldId id="263" r:id="rId61"/>
    <p:sldId id="316" r:id="rId62"/>
    <p:sldId id="317" r:id="rId63"/>
    <p:sldId id="318" r:id="rId64"/>
    <p:sldId id="319" r:id="rId65"/>
    <p:sldId id="297" r:id="rId66"/>
    <p:sldId id="298" r:id="rId67"/>
    <p:sldId id="299" r:id="rId68"/>
    <p:sldId id="26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1"/>
    <p:restoredTop sz="94694"/>
  </p:normalViewPr>
  <p:slideViewPr>
    <p:cSldViewPr snapToGrid="0">
      <p:cViewPr varScale="1">
        <p:scale>
          <a:sx n="116" d="100"/>
          <a:sy n="116" d="100"/>
        </p:scale>
        <p:origin x="224"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369332"/>
          </a:xfrm>
          <a:prstGeom prst="rect">
            <a:avLst/>
          </a:prstGeom>
          <a:noFill/>
        </p:spPr>
        <p:txBody>
          <a:bodyPr wrap="square">
            <a:spAutoFit/>
          </a:bodyPr>
          <a:lstStyle/>
          <a:p>
            <a:r>
              <a:rPr lang="en-US" dirty="0">
                <a:solidFill>
                  <a:schemeClr val="bg1"/>
                </a:solidFill>
              </a:rPr>
              <a:t>TODO</a:t>
            </a:r>
          </a:p>
        </p:txBody>
      </p:sp>
    </p:spTree>
    <p:extLst>
      <p:ext uri="{BB962C8B-B14F-4D97-AF65-F5344CB8AC3E}">
        <p14:creationId xmlns:p14="http://schemas.microsoft.com/office/powerpoint/2010/main" val="1640191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Speech Data</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err="1"/>
              <a:t>Todo</a:t>
            </a:r>
            <a:endParaRPr lang="en-US" dirty="0"/>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646331"/>
          </a:xfrm>
          <a:prstGeom prst="rect">
            <a:avLst/>
          </a:prstGeom>
          <a:noFill/>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mbamvianney</a:t>
            </a:r>
            <a:r>
              <a:rPr lang="en-US" dirty="0">
                <a:solidFill>
                  <a:schemeClr val="bg1"/>
                </a:solidFill>
              </a:rPr>
              <a:t>/SPEECH-EMOTION-RECOGNITION-WITH-MACHINE-LEARNING</a:t>
            </a:r>
          </a:p>
        </p:txBody>
      </p:sp>
    </p:spTree>
    <p:extLst>
      <p:ext uri="{BB962C8B-B14F-4D97-AF65-F5344CB8AC3E}">
        <p14:creationId xmlns:p14="http://schemas.microsoft.com/office/powerpoint/2010/main" val="3488851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2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01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7698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58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3995841" y="947169"/>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381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038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392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416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693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AI Agents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a:t>RAG with SQL and function calling?</a:t>
            </a:r>
          </a:p>
        </p:txBody>
      </p:sp>
    </p:spTree>
    <p:extLst>
      <p:ext uri="{BB962C8B-B14F-4D97-AF65-F5344CB8AC3E}">
        <p14:creationId xmlns:p14="http://schemas.microsoft.com/office/powerpoint/2010/main" val="19252153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55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368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679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595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1323439"/>
          </a:xfrm>
          <a:prstGeom prst="rect">
            <a:avLst/>
          </a:prstGeom>
          <a:noFill/>
        </p:spPr>
        <p:txBody>
          <a:bodyPr wrap="square" rtlCol="0">
            <a:spAutoFit/>
          </a:bodyPr>
          <a:lstStyle/>
          <a:p>
            <a:r>
              <a:rPr lang="en-US" sz="4000" dirty="0" err="1">
                <a:solidFill>
                  <a:srgbClr val="00B050"/>
                </a:solidFill>
                <a:latin typeface="Menlo" panose="020B0609030804020204" pitchFamily="49" charset="0"/>
                <a:ea typeface="Menlo" panose="020B0609030804020204" pitchFamily="49" charset="0"/>
                <a:cs typeface="Menlo" panose="020B0609030804020204" pitchFamily="49" charset="0"/>
              </a:rPr>
              <a:t>Chatgpt</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 screenshot with terminology example</a:t>
            </a:r>
            <a:endParaRPr lang="en-US" sz="40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7837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1932</TotalTime>
  <Words>1021</Words>
  <Application>Microsoft Macintosh PowerPoint</Application>
  <PresentationFormat>Widescreen</PresentationFormat>
  <Paragraphs>146</Paragraphs>
  <Slides>68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35</cp:revision>
  <dcterms:created xsi:type="dcterms:W3CDTF">2024-09-18T10:57:41Z</dcterms:created>
  <dcterms:modified xsi:type="dcterms:W3CDTF">2024-10-02T10:23:59Z</dcterms:modified>
</cp:coreProperties>
</file>